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0" r:id="rId3"/>
    <p:sldId id="257" r:id="rId4"/>
    <p:sldId id="261" r:id="rId5"/>
  </p:sldIdLst>
  <p:sldSz cx="7559675" cy="53276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Eras Bold ITC" panose="020B0907030504020204" pitchFamily="34" charset="0"/>
      <p:regular r:id="rId12"/>
    </p:embeddedFont>
    <p:embeddedFont>
      <p:font typeface="Eras Light ITC" panose="020B0402030504020804" pitchFamily="34" charset="0"/>
      <p:regular r:id="rId13"/>
    </p:embeddedFont>
    <p:embeddedFont>
      <p:font typeface="Raleway Medium" pitchFamily="2" charset="0"/>
      <p:regular r:id="rId14"/>
      <p:italic r:id="rId15"/>
    </p:embeddedFont>
    <p:embeddedFont>
      <p:font typeface="Raleway SemiBold" pitchFamily="2" charset="0"/>
      <p:bold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419" y="106059"/>
            <a:ext cx="5830159" cy="58833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43" y="881975"/>
            <a:ext cx="7200000" cy="382752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aleway Medium" panose="020B0603030101060003" pitchFamily="34" charset="0"/>
              </a:defRPr>
            </a:lvl1pPr>
            <a:lvl2pPr>
              <a:defRPr sz="1800">
                <a:latin typeface="Raleway Medium" panose="020B0603030101060003" pitchFamily="34" charset="0"/>
              </a:defRPr>
            </a:lvl2pPr>
            <a:lvl3pPr>
              <a:defRPr sz="1600">
                <a:latin typeface="Raleway Medium" panose="020B0603030101060003" pitchFamily="34" charset="0"/>
              </a:defRPr>
            </a:lvl3pPr>
            <a:lvl4pPr>
              <a:defRPr>
                <a:latin typeface="Raleway Medium" panose="020B0603030101060003" pitchFamily="34" charset="0"/>
              </a:defRPr>
            </a:lvl4pPr>
            <a:lvl5pPr>
              <a:defRPr sz="1200">
                <a:latin typeface="Raleway Medium" panose="020B0603030101060003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0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17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284" y="881976"/>
            <a:ext cx="3564000" cy="379315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aleway Medium" panose="020B0603030101060003" pitchFamily="34" charset="0"/>
              </a:defRPr>
            </a:lvl1pPr>
            <a:lvl2pPr>
              <a:defRPr sz="1800">
                <a:latin typeface="Raleway Medium" panose="020B0603030101060003" pitchFamily="34" charset="0"/>
              </a:defRPr>
            </a:lvl2pPr>
            <a:lvl3pPr>
              <a:defRPr sz="1600">
                <a:latin typeface="Raleway Medium" panose="020B0603030101060003" pitchFamily="34" charset="0"/>
              </a:defRPr>
            </a:lvl3pPr>
            <a:lvl4pPr>
              <a:defRPr sz="1400">
                <a:latin typeface="Raleway Medium" panose="020B0603030101060003" pitchFamily="34" charset="0"/>
              </a:defRPr>
            </a:lvl4pPr>
            <a:lvl5pPr>
              <a:defRPr sz="1200">
                <a:latin typeface="Raleway Medium" panose="020B0603030101060003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3528" y="881976"/>
            <a:ext cx="3564000" cy="379315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aleway Medium" panose="020B0603030101060003" pitchFamily="34" charset="0"/>
              </a:defRPr>
            </a:lvl1pPr>
            <a:lvl2pPr>
              <a:defRPr sz="1800">
                <a:latin typeface="Raleway Medium" panose="020B0603030101060003" pitchFamily="34" charset="0"/>
              </a:defRPr>
            </a:lvl2pPr>
            <a:lvl3pPr>
              <a:defRPr sz="1600">
                <a:latin typeface="Raleway Medium" panose="020B0603030101060003" pitchFamily="34" charset="0"/>
              </a:defRPr>
            </a:lvl3pPr>
            <a:lvl4pPr>
              <a:defRPr>
                <a:latin typeface="Raleway Medium" panose="020B0603030101060003" pitchFamily="34" charset="0"/>
              </a:defRPr>
            </a:lvl4pPr>
            <a:lvl5pPr>
              <a:defRPr sz="1200">
                <a:latin typeface="Raleway Medium" panose="020B0603030101060003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F4CD4-D4A6-4289-AC7C-AEE97BE5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19" y="106059"/>
            <a:ext cx="5830159" cy="588335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latin typeface="Raleway Medium" panose="020B0603030101060003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5">
                <a:latin typeface="Raleway Medium" panose="020B0603030101060003" pitchFamily="34" charset="0"/>
              </a:defRPr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07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  <a:prstGeom prst="rect">
            <a:avLst/>
          </a:prstGeom>
        </p:spPr>
        <p:txBody>
          <a:bodyPr anchor="b"/>
          <a:lstStyle>
            <a:lvl1pPr>
              <a:defRPr sz="466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73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8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83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2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  <a:prstGeom prst="rect">
            <a:avLst/>
          </a:prstGeom>
        </p:spPr>
        <p:txBody>
          <a:bodyPr anchor="b"/>
          <a:lstStyle>
            <a:lvl1pPr>
              <a:defRPr sz="248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  <a:prstGeom prst="rect">
            <a:avLst/>
          </a:prstGeo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5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  <a:prstGeom prst="rect">
            <a:avLst/>
          </a:prstGeom>
        </p:spPr>
        <p:txBody>
          <a:bodyPr anchor="b"/>
          <a:lstStyle>
            <a:lvl1pPr>
              <a:defRPr sz="248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057623CF-F3A9-4837-8BFD-3F110970959C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/>
          <a:lstStyle/>
          <a:p>
            <a:fld id="{617C955C-2C6F-40AA-B4F0-AFD03D22CFC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8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2;p24">
            <a:extLst>
              <a:ext uri="{FF2B5EF4-FFF2-40B4-BE49-F238E27FC236}">
                <a16:creationId xmlns:a16="http://schemas.microsoft.com/office/drawing/2014/main" id="{6C279E37-0F98-4363-B104-AC8C0D628640}"/>
              </a:ext>
            </a:extLst>
          </p:cNvPr>
          <p:cNvSpPr/>
          <p:nvPr userDrawn="1"/>
        </p:nvSpPr>
        <p:spPr>
          <a:xfrm>
            <a:off x="0" y="0"/>
            <a:ext cx="7559675" cy="783771"/>
          </a:xfrm>
          <a:prstGeom prst="rect">
            <a:avLst/>
          </a:prstGeom>
          <a:solidFill>
            <a:srgbClr val="D4D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67;p14">
            <a:extLst>
              <a:ext uri="{FF2B5EF4-FFF2-40B4-BE49-F238E27FC236}">
                <a16:creationId xmlns:a16="http://schemas.microsoft.com/office/drawing/2014/main" id="{E4FA9618-A716-4512-9556-AE0211C19B51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68752" y="-49660"/>
            <a:ext cx="1765945" cy="1184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4FD3C07-8287-4868-9630-A8BB71C1C893}"/>
              </a:ext>
            </a:extLst>
          </p:cNvPr>
          <p:cNvSpPr txBox="1"/>
          <p:nvPr userDrawn="1"/>
        </p:nvSpPr>
        <p:spPr>
          <a:xfrm>
            <a:off x="0" y="4787650"/>
            <a:ext cx="7559675" cy="540000"/>
          </a:xfrm>
          <a:prstGeom prst="rect">
            <a:avLst/>
          </a:prstGeom>
          <a:solidFill>
            <a:srgbClr val="2C3E5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6F6583F-81CC-4AFC-BE70-3EB770ECE3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4824789"/>
            <a:ext cx="1347537" cy="47282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967101C-8C57-4991-95E0-E4AA9F8D7289}"/>
              </a:ext>
            </a:extLst>
          </p:cNvPr>
          <p:cNvSpPr txBox="1"/>
          <p:nvPr userDrawn="1"/>
        </p:nvSpPr>
        <p:spPr>
          <a:xfrm>
            <a:off x="4568969" y="4774389"/>
            <a:ext cx="299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b="0" dirty="0" err="1">
                <a:solidFill>
                  <a:schemeClr val="bg1"/>
                </a:solidFill>
                <a:latin typeface="Eras Bold ITC" panose="020B0907030504020204" pitchFamily="34" charset="0"/>
              </a:rPr>
              <a:t>for</a:t>
            </a:r>
            <a:r>
              <a:rPr lang="nl-NL" sz="1600" b="0" dirty="0">
                <a:solidFill>
                  <a:schemeClr val="bg1"/>
                </a:solidFill>
                <a:latin typeface="Eras Bold ITC" panose="020B0907030504020204" pitchFamily="34" charset="0"/>
              </a:rPr>
              <a:t> ePosters</a:t>
            </a:r>
          </a:p>
          <a:p>
            <a:pPr algn="r"/>
            <a:r>
              <a:rPr lang="nl-NL" sz="1200" dirty="0">
                <a:solidFill>
                  <a:schemeClr val="bg1"/>
                </a:solidFill>
                <a:latin typeface="Eras Light ITC" panose="020B0402030504020804" pitchFamily="34" charset="0"/>
              </a:rPr>
              <a:t>ltb.io/</a:t>
            </a:r>
            <a:r>
              <a:rPr lang="nl-NL" sz="1200" dirty="0" err="1">
                <a:solidFill>
                  <a:schemeClr val="bg1"/>
                </a:solidFill>
                <a:latin typeface="Eras Light ITC" panose="020B0402030504020804" pitchFamily="34" charset="0"/>
              </a:rPr>
              <a:t>eposters</a:t>
            </a:r>
            <a:endParaRPr lang="nl-NL" sz="1200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D546040-7ABF-4CEB-9947-7C1564BE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 much to explore!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8BB696-C02A-44C3-9144-4A9863A16B2C}"/>
              </a:ext>
            </a:extLst>
          </p:cNvPr>
          <p:cNvSpPr txBox="1"/>
          <p:nvPr/>
        </p:nvSpPr>
        <p:spPr>
          <a:xfrm>
            <a:off x="4186238" y="1754392"/>
            <a:ext cx="327334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Scan the QR code to open and explore their rich ePoster. </a:t>
            </a:r>
          </a:p>
          <a:p>
            <a:endParaRPr lang="nl-NL" dirty="0"/>
          </a:p>
          <a:p>
            <a:r>
              <a:rPr lang="nl-NL" dirty="0"/>
              <a:t>Authors have been able to add presentations, videos, audio, links to websites, background documents and more.</a:t>
            </a:r>
          </a:p>
          <a:p>
            <a:endParaRPr lang="nl-NL" dirty="0"/>
          </a:p>
          <a:p>
            <a:r>
              <a:rPr lang="nl-NL" dirty="0"/>
              <a:t>Everything you need to get a full overview of their great work.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B7B5FB-2A25-4DF3-B043-6F0EB66929F9}"/>
              </a:ext>
            </a:extLst>
          </p:cNvPr>
          <p:cNvSpPr txBox="1"/>
          <p:nvPr/>
        </p:nvSpPr>
        <p:spPr>
          <a:xfrm>
            <a:off x="190048" y="870450"/>
            <a:ext cx="717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Raleway Medium" panose="020B0603030101060003" pitchFamily="34" charset="0"/>
              </a:rPr>
              <a:t>Each of these summary posters links to a </a:t>
            </a:r>
          </a:p>
          <a:p>
            <a:pPr algn="ctr"/>
            <a:r>
              <a:rPr lang="nl-NL" sz="2000" dirty="0">
                <a:latin typeface="Raleway Medium" panose="020B0603030101060003" pitchFamily="34" charset="0"/>
              </a:rPr>
              <a:t>wonderful, rich ePoster presenting the authors’ work. 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33DEF6-8FF7-4336-B2A2-EBABD429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8" y="2184244"/>
            <a:ext cx="3850481" cy="18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51298B-EC64-4E03-969E-DA381482C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284" y="1446616"/>
            <a:ext cx="3564000" cy="3228511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Get the App</a:t>
            </a:r>
          </a:p>
          <a:p>
            <a:pPr marL="0" indent="0">
              <a:buNone/>
            </a:pPr>
            <a:r>
              <a:rPr lang="en-US" sz="1200" dirty="0"/>
              <a:t>Learning Toolbox is available for Android and iOS devices</a:t>
            </a:r>
          </a:p>
          <a:p>
            <a:pPr marL="0" indent="0">
              <a:buNone/>
            </a:pPr>
            <a:r>
              <a:rPr lang="en-US" sz="1200" dirty="0"/>
              <a:t>Search for ‘Learning Toolbox’ in Google Play or App Store or scan one of the codes below.</a:t>
            </a:r>
            <a:endParaRPr lang="nl-NL" sz="12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67C97BD9-FF1C-41C2-94FD-BD01A38CA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8" y="2670758"/>
            <a:ext cx="1571232" cy="60806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D546040-7ABF-4CEB-9947-7C1564BE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do ePosters work?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BA30E90-2474-443F-BF0E-1414D7C1B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1" y="3289915"/>
            <a:ext cx="1392146" cy="139214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062BA3-5732-4083-9DBC-1F91D8B87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98" y="3289915"/>
            <a:ext cx="1392146" cy="139214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10E4019-8D49-451B-A3A1-766FDAE68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5" y="2649977"/>
            <a:ext cx="1571231" cy="632445"/>
          </a:xfrm>
          <a:prstGeom prst="rect">
            <a:avLst/>
          </a:prstGeom>
        </p:spPr>
      </p:pic>
      <p:sp>
        <p:nvSpPr>
          <p:cNvPr id="17" name="Tijdelijke aanduiding voor inhoud 5">
            <a:extLst>
              <a:ext uri="{FF2B5EF4-FFF2-40B4-BE49-F238E27FC236}">
                <a16:creationId xmlns:a16="http://schemas.microsoft.com/office/drawing/2014/main" id="{87E44970-6D77-4E66-BA69-2873C2605035}"/>
              </a:ext>
            </a:extLst>
          </p:cNvPr>
          <p:cNvSpPr txBox="1">
            <a:spLocks/>
          </p:cNvSpPr>
          <p:nvPr/>
        </p:nvSpPr>
        <p:spPr>
          <a:xfrm>
            <a:off x="3805627" y="1446616"/>
            <a:ext cx="3564000" cy="3228511"/>
          </a:xfrm>
          <a:prstGeom prst="rect">
            <a:avLst/>
          </a:prstGeom>
        </p:spPr>
        <p:txBody>
          <a:bodyPr/>
          <a:lstStyle>
            <a:lvl1pPr marL="177599" indent="-177599" algn="l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Explore the ePosters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Open the Learning Toolbox App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Pick a summary poster on the wall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Scan the code to load the ePoster</a:t>
            </a:r>
            <a:endParaRPr lang="nl-NL" sz="12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3997002-D1CB-4167-A86A-7C3DA523D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2" y="2816225"/>
            <a:ext cx="3366655" cy="183572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488BB696-C02A-44C3-9144-4A9863A16B2C}"/>
              </a:ext>
            </a:extLst>
          </p:cNvPr>
          <p:cNvSpPr txBox="1"/>
          <p:nvPr/>
        </p:nvSpPr>
        <p:spPr>
          <a:xfrm>
            <a:off x="5264727" y="2497577"/>
            <a:ext cx="1136073" cy="550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B7B5FB-2A25-4DF3-B043-6F0EB66929F9}"/>
              </a:ext>
            </a:extLst>
          </p:cNvPr>
          <p:cNvSpPr txBox="1"/>
          <p:nvPr/>
        </p:nvSpPr>
        <p:spPr>
          <a:xfrm>
            <a:off x="190048" y="870450"/>
            <a:ext cx="717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Raleway Medium" panose="020B0603030101060003" pitchFamily="34" charset="0"/>
              </a:rPr>
              <a:t>Using the Learning Toolbox App</a:t>
            </a:r>
          </a:p>
        </p:txBody>
      </p:sp>
    </p:spTree>
    <p:extLst>
      <p:ext uri="{BB962C8B-B14F-4D97-AF65-F5344CB8AC3E}">
        <p14:creationId xmlns:p14="http://schemas.microsoft.com/office/powerpoint/2010/main" val="8624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51298B-EC64-4E03-969E-DA381482C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284" y="1446616"/>
            <a:ext cx="3564000" cy="322851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If your device has a QR code scanner then: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Pick a summary poster on the wall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Scan the QR code to load the </a:t>
            </a:r>
            <a:r>
              <a:rPr lang="en-US" sz="1200" dirty="0" err="1"/>
              <a:t>ePoster</a:t>
            </a:r>
            <a:endParaRPr lang="en-US" sz="1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If you do not have a QR code scanner then: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Pick a summary poster on the wall</a:t>
            </a:r>
          </a:p>
          <a:p>
            <a:pPr marL="228600" indent="-228600">
              <a:buFont typeface="+mj-lt"/>
              <a:buAutoNum type="arabicPeriod"/>
            </a:pPr>
            <a:r>
              <a:rPr lang="nl-NL" sz="1200" dirty="0"/>
              <a:t>Open its ePoster URL in a web browser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546040-7ABF-4CEB-9947-7C1564BE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do ePosters work?</a:t>
            </a:r>
          </a:p>
        </p:txBody>
      </p:sp>
      <p:sp>
        <p:nvSpPr>
          <p:cNvPr id="17" name="Tijdelijke aanduiding voor inhoud 5">
            <a:extLst>
              <a:ext uri="{FF2B5EF4-FFF2-40B4-BE49-F238E27FC236}">
                <a16:creationId xmlns:a16="http://schemas.microsoft.com/office/drawing/2014/main" id="{87E44970-6D77-4E66-BA69-2873C2605035}"/>
              </a:ext>
            </a:extLst>
          </p:cNvPr>
          <p:cNvSpPr txBox="1">
            <a:spLocks/>
          </p:cNvSpPr>
          <p:nvPr/>
        </p:nvSpPr>
        <p:spPr>
          <a:xfrm>
            <a:off x="3805627" y="1446616"/>
            <a:ext cx="3564000" cy="3228512"/>
          </a:xfrm>
          <a:prstGeom prst="rect">
            <a:avLst/>
          </a:prstGeom>
        </p:spPr>
        <p:txBody>
          <a:bodyPr/>
          <a:lstStyle>
            <a:lvl1pPr marL="177599" indent="-177599" algn="l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1pPr>
            <a:lvl2pPr marL="532798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2pPr>
            <a:lvl3pPr marL="887997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3pPr>
            <a:lvl4pPr marL="1243195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4pPr>
            <a:lvl5pPr marL="1598394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aleway Medium" panose="020B0603030101060003" pitchFamily="34" charset="0"/>
                <a:ea typeface="+mn-ea"/>
                <a:cs typeface="+mn-cs"/>
              </a:defRPr>
            </a:lvl5pPr>
            <a:lvl6pPr marL="1953593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8791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3990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9189" indent="-177599" algn="l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US" sz="1200" dirty="0"/>
              <a:t>Go to the ePoster Showcase online: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br>
              <a:rPr lang="en-US" sz="1200" dirty="0"/>
            </a:br>
            <a:endParaRPr lang="en-US" sz="1200" dirty="0"/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/>
              <a:t>Pick an ePoster in the showcase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nl-NL" sz="1200" dirty="0"/>
              <a:t>Click on its title bar to open the ePoster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1A0D14-BF07-4814-AB15-35AD2C2B9042}"/>
              </a:ext>
            </a:extLst>
          </p:cNvPr>
          <p:cNvSpPr txBox="1"/>
          <p:nvPr/>
        </p:nvSpPr>
        <p:spPr>
          <a:xfrm>
            <a:off x="3816392" y="1959240"/>
            <a:ext cx="3553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/>
              <a:t>my.ltb.io/#/showcase/</a:t>
            </a:r>
            <a:r>
              <a:rPr lang="nl-NL" dirty="0">
                <a:solidFill>
                  <a:srgbClr val="FF0000"/>
                </a:solidFill>
              </a:rPr>
              <a:t>EDIT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5E9745-F3E9-4E7C-A134-EB6430008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" y="3472837"/>
            <a:ext cx="3510244" cy="11691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398C11-F69B-4F0F-B516-7B628E40D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5" y="3391407"/>
            <a:ext cx="3110345" cy="125620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EF1956D-680D-4A20-9217-5B530B1A19A1}"/>
              </a:ext>
            </a:extLst>
          </p:cNvPr>
          <p:cNvSpPr txBox="1"/>
          <p:nvPr/>
        </p:nvSpPr>
        <p:spPr>
          <a:xfrm>
            <a:off x="190048" y="870450"/>
            <a:ext cx="361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aleway Medium" panose="020B0603030101060003" pitchFamily="34" charset="0"/>
              </a:rPr>
              <a:t>Without the App</a:t>
            </a:r>
          </a:p>
        </p:txBody>
      </p:sp>
      <p:sp>
        <p:nvSpPr>
          <p:cNvPr id="10" name="Tekstvak 8">
            <a:extLst>
              <a:ext uri="{FF2B5EF4-FFF2-40B4-BE49-F238E27FC236}">
                <a16:creationId xmlns:a16="http://schemas.microsoft.com/office/drawing/2014/main" id="{959D3A89-0882-4696-B4A6-E2A0EFBFEB63}"/>
              </a:ext>
            </a:extLst>
          </p:cNvPr>
          <p:cNvSpPr txBox="1"/>
          <p:nvPr/>
        </p:nvSpPr>
        <p:spPr>
          <a:xfrm>
            <a:off x="3743284" y="870450"/>
            <a:ext cx="361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aleway Medium" panose="020B0603030101060003" pitchFamily="34" charset="0"/>
              </a:rPr>
              <a:t>Explore on the web</a:t>
            </a:r>
          </a:p>
        </p:txBody>
      </p:sp>
    </p:spTree>
    <p:extLst>
      <p:ext uri="{BB962C8B-B14F-4D97-AF65-F5344CB8AC3E}">
        <p14:creationId xmlns:p14="http://schemas.microsoft.com/office/powerpoint/2010/main" val="392046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70FE265-48DE-4B7B-AEA9-9F8BFD32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ePosters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F5316D4-B836-4BE5-B21F-B33CE5BE3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150"/>
            <a:ext cx="2008108" cy="2642249"/>
          </a:xfr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76C475-38B3-44F7-9CB8-B675FF867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4" y="3263034"/>
            <a:ext cx="468001" cy="374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58F1FBDD-CCCB-433C-B431-7900AECD48C2}"/>
              </a:ext>
            </a:extLst>
          </p:cNvPr>
          <p:cNvSpPr txBox="1"/>
          <p:nvPr/>
        </p:nvSpPr>
        <p:spPr>
          <a:xfrm>
            <a:off x="1546811" y="1228552"/>
            <a:ext cx="305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Raleway Medium" panose="020B0603030101060003" pitchFamily="34" charset="0"/>
              </a:rPr>
              <a:t>View any ongoing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Raleway Medium" panose="020B0603030101060003" pitchFamily="34" charset="0"/>
              </a:rPr>
              <a:t>Post questions, comments and answers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Raleway Medium" panose="020B0603030101060003" pitchFamily="34" charset="0"/>
              </a:rPr>
              <a:t>Prompts you to login 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(via social media or create free local account)</a:t>
            </a:r>
            <a:endParaRPr lang="nl-NL" sz="1000" dirty="0">
              <a:latin typeface="Raleway Medium" panose="020B0603030101060003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6B5F03F-C811-46D3-8FFD-8DC89E6496BA}"/>
              </a:ext>
            </a:extLst>
          </p:cNvPr>
          <p:cNvSpPr txBox="1"/>
          <p:nvPr/>
        </p:nvSpPr>
        <p:spPr>
          <a:xfrm>
            <a:off x="1546811" y="3644028"/>
            <a:ext cx="3052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Raleway Medium" panose="020B0603030101060003" pitchFamily="34" charset="0"/>
              </a:rPr>
              <a:t>Click on Star to </a:t>
            </a:r>
            <a:r>
              <a:rPr lang="en-US" sz="1000" dirty="0" err="1">
                <a:latin typeface="Raleway Medium" panose="020B0603030101060003" pitchFamily="34" charset="0"/>
              </a:rPr>
              <a:t>Favourite</a:t>
            </a:r>
            <a:r>
              <a:rPr lang="en-US" sz="1000" dirty="0">
                <a:latin typeface="Raleway Medium" panose="020B0603030101060003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Raleway Medium" panose="020B0603030101060003" pitchFamily="34" charset="0"/>
              </a:rPr>
              <a:t>See all your </a:t>
            </a:r>
            <a:r>
              <a:rPr lang="en-US" sz="1000" dirty="0" err="1">
                <a:latin typeface="Raleway Medium" panose="020B0603030101060003" pitchFamily="34" charset="0"/>
              </a:rPr>
              <a:t>Favourites</a:t>
            </a:r>
            <a:r>
              <a:rPr lang="en-US" sz="1000" dirty="0">
                <a:latin typeface="Raleway Medium" panose="020B0603030101060003" pitchFamily="34" charset="0"/>
              </a:rPr>
              <a:t> by clicking on the</a:t>
            </a:r>
            <a:br>
              <a:rPr lang="en-US" sz="1000" dirty="0">
                <a:latin typeface="Raleway Medium" panose="020B0603030101060003" pitchFamily="34" charset="0"/>
              </a:rPr>
            </a:br>
            <a:r>
              <a:rPr lang="en-US" sz="1000" dirty="0">
                <a:latin typeface="Raleway Medium" panose="020B0603030101060003" pitchFamily="34" charset="0"/>
              </a:rPr>
              <a:t>More Menu and choosing My </a:t>
            </a:r>
            <a:r>
              <a:rPr lang="en-US" sz="1000" dirty="0" err="1">
                <a:latin typeface="Raleway Medium" panose="020B0603030101060003" pitchFamily="34" charset="0"/>
              </a:rPr>
              <a:t>Favourites</a:t>
            </a:r>
            <a:endParaRPr lang="en-US" sz="1000" dirty="0">
              <a:latin typeface="Raleway Medium" panose="020B06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400" dirty="0">
              <a:latin typeface="Raleway Medium" panose="020B0603030101060003" pitchFamily="34" charset="0"/>
            </a:endParaRPr>
          </a:p>
          <a:p>
            <a:r>
              <a:rPr lang="en-US" sz="1000" i="1" dirty="0">
                <a:latin typeface="Raleway Medium" panose="020B0603030101060003" pitchFamily="34" charset="0"/>
              </a:rPr>
              <a:t>Sign-in first (from the More Menu) if you want to keep your </a:t>
            </a:r>
            <a:r>
              <a:rPr lang="en-US" sz="1000" i="1" dirty="0" err="1">
                <a:latin typeface="Raleway Medium" panose="020B0603030101060003" pitchFamily="34" charset="0"/>
              </a:rPr>
              <a:t>favourites</a:t>
            </a:r>
            <a:r>
              <a:rPr lang="en-US" sz="1000" i="1" dirty="0">
                <a:latin typeface="Raleway Medium" panose="020B0603030101060003" pitchFamily="34" charset="0"/>
              </a:rPr>
              <a:t> across devices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3FC11C-CCDF-42AD-B154-BABBDF143269}"/>
              </a:ext>
            </a:extLst>
          </p:cNvPr>
          <p:cNvSpPr txBox="1"/>
          <p:nvPr/>
        </p:nvSpPr>
        <p:spPr>
          <a:xfrm>
            <a:off x="2036614" y="873716"/>
            <a:ext cx="11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 Medium" panose="020B0603030101060003" pitchFamily="34" charset="0"/>
              </a:rPr>
              <a:t>Chat</a:t>
            </a:r>
            <a:endParaRPr lang="en-US" sz="1100" dirty="0">
              <a:latin typeface="Raleway Medium" panose="020B0603030101060003" pitchFamily="34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961EC75-A5BF-47DC-A3D6-AA77876F0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74" y="887220"/>
            <a:ext cx="468001" cy="341515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F7A2C863-F838-4DB3-B6FC-C5F37B8FE7DF}"/>
              </a:ext>
            </a:extLst>
          </p:cNvPr>
          <p:cNvSpPr txBox="1"/>
          <p:nvPr/>
        </p:nvSpPr>
        <p:spPr>
          <a:xfrm>
            <a:off x="2036614" y="3268102"/>
            <a:ext cx="248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Raleway Medium" panose="020B0603030101060003" pitchFamily="34" charset="0"/>
              </a:rPr>
              <a:t>Favourite</a:t>
            </a:r>
            <a:r>
              <a:rPr lang="en-US" dirty="0">
                <a:latin typeface="Raleway Medium" panose="020B0603030101060003" pitchFamily="34" charset="0"/>
              </a:rPr>
              <a:t>/Subscribe</a:t>
            </a:r>
            <a:endParaRPr lang="en-US" sz="1100" dirty="0">
              <a:latin typeface="Raleway Medium" panose="020B06030301010600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CDB3F59-66EC-4164-8E43-5FAD183DEC80}"/>
              </a:ext>
            </a:extLst>
          </p:cNvPr>
          <p:cNvSpPr txBox="1"/>
          <p:nvPr/>
        </p:nvSpPr>
        <p:spPr>
          <a:xfrm>
            <a:off x="4686726" y="889645"/>
            <a:ext cx="2872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Medium" panose="020B0603030101060003" pitchFamily="34" charset="0"/>
              </a:rPr>
              <a:t>Sharing</a:t>
            </a:r>
            <a:endParaRPr lang="en-US" sz="1000" dirty="0">
              <a:latin typeface="Raleway Medium" panose="020B06030301010600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Raleway Medium" panose="020B0603030101060003" pitchFamily="34" charset="0"/>
              </a:rPr>
              <a:t>Click on the More Menu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Raleway Medium" panose="020B0603030101060003" pitchFamily="34" charset="0"/>
              </a:rPr>
              <a:t>Choose Share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Raleway Medium" panose="020B0603030101060003" pitchFamily="34" charset="0"/>
              </a:rPr>
              <a:t>Show its QR code to others to scan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>
              <a:latin typeface="Raleway Medium" panose="020B0603030101060003" pitchFamily="34" charset="0"/>
            </a:endParaRPr>
          </a:p>
          <a:p>
            <a:endParaRPr lang="en-US" sz="1000" dirty="0">
              <a:latin typeface="Raleway Medium" panose="020B06030301010600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350F0-1157-4B16-A2A9-46335B8F1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1" y="2007645"/>
            <a:ext cx="1189857" cy="22139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8C3F5F-3339-40B0-BCFF-36C1CEB8B2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8"/>
          <a:stretch/>
        </p:blipFill>
        <p:spPr>
          <a:xfrm>
            <a:off x="4864183" y="2317001"/>
            <a:ext cx="1029820" cy="1741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2B96D9-C0F9-4F23-979C-94A315930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29" y="2007493"/>
            <a:ext cx="1189857" cy="22139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3332752-6FD5-4184-BD57-66B687CE4463}"/>
              </a:ext>
            </a:extLst>
          </p:cNvPr>
          <p:cNvSpPr/>
          <p:nvPr/>
        </p:nvSpPr>
        <p:spPr>
          <a:xfrm>
            <a:off x="6220602" y="2317001"/>
            <a:ext cx="1001307" cy="1643829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471922D-DE2B-48C1-82BA-91B4F46E2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2922"/>
          <a:stretch/>
        </p:blipFill>
        <p:spPr>
          <a:xfrm>
            <a:off x="6189864" y="2337709"/>
            <a:ext cx="1040127" cy="7726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99B0F4E-5D7D-4C3F-91A8-0D2A6A7FBADA}"/>
              </a:ext>
            </a:extLst>
          </p:cNvPr>
          <p:cNvSpPr/>
          <p:nvPr/>
        </p:nvSpPr>
        <p:spPr>
          <a:xfrm>
            <a:off x="5777977" y="2313596"/>
            <a:ext cx="187259" cy="1597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C3CD31B-B0A0-48F3-93F6-6D0730801C59}"/>
              </a:ext>
            </a:extLst>
          </p:cNvPr>
          <p:cNvSpPr/>
          <p:nvPr/>
        </p:nvSpPr>
        <p:spPr>
          <a:xfrm>
            <a:off x="5509499" y="2584460"/>
            <a:ext cx="354942" cy="1597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343D44-440E-48D0-A569-66CF100831CF}"/>
              </a:ext>
            </a:extLst>
          </p:cNvPr>
          <p:cNvCxnSpPr>
            <a:cxnSpLocks/>
          </p:cNvCxnSpPr>
          <p:nvPr/>
        </p:nvCxnSpPr>
        <p:spPr>
          <a:xfrm flipV="1">
            <a:off x="5918422" y="2202513"/>
            <a:ext cx="83266" cy="14117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457F2E-F49C-4483-A1A8-4A6ED6B3AE41}"/>
              </a:ext>
            </a:extLst>
          </p:cNvPr>
          <p:cNvCxnSpPr>
            <a:cxnSpLocks/>
          </p:cNvCxnSpPr>
          <p:nvPr/>
        </p:nvCxnSpPr>
        <p:spPr>
          <a:xfrm>
            <a:off x="5852370" y="2681739"/>
            <a:ext cx="131174" cy="995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9A73E2B-4E19-4DDD-8C25-BAA557EB6C73}"/>
              </a:ext>
            </a:extLst>
          </p:cNvPr>
          <p:cNvSpPr txBox="1"/>
          <p:nvPr/>
        </p:nvSpPr>
        <p:spPr>
          <a:xfrm>
            <a:off x="5932449" y="2006274"/>
            <a:ext cx="20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3E885D-707E-4D29-813C-C2B22E28E820}"/>
              </a:ext>
            </a:extLst>
          </p:cNvPr>
          <p:cNvSpPr txBox="1"/>
          <p:nvPr/>
        </p:nvSpPr>
        <p:spPr>
          <a:xfrm>
            <a:off x="5898528" y="2774606"/>
            <a:ext cx="20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E1D439-B123-43C5-9B04-72373560B154}"/>
              </a:ext>
            </a:extLst>
          </p:cNvPr>
          <p:cNvSpPr txBox="1"/>
          <p:nvPr/>
        </p:nvSpPr>
        <p:spPr>
          <a:xfrm>
            <a:off x="6902438" y="3508044"/>
            <a:ext cx="20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1A706-B1D2-EBD5-9EEB-C14A14612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733" y="2531989"/>
            <a:ext cx="981215" cy="87158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861610B9-213F-4074-A34B-FC1BC0B1A60C}"/>
              </a:ext>
            </a:extLst>
          </p:cNvPr>
          <p:cNvSpPr/>
          <p:nvPr/>
        </p:nvSpPr>
        <p:spPr>
          <a:xfrm>
            <a:off x="6414994" y="2808946"/>
            <a:ext cx="609920" cy="5293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720297-49A3-498C-A3E2-CEE6C65CE3CF}"/>
              </a:ext>
            </a:extLst>
          </p:cNvPr>
          <p:cNvCxnSpPr>
            <a:cxnSpLocks/>
          </p:cNvCxnSpPr>
          <p:nvPr/>
        </p:nvCxnSpPr>
        <p:spPr>
          <a:xfrm>
            <a:off x="6800457" y="3338257"/>
            <a:ext cx="115600" cy="28568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711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316</Words>
  <Application>Microsoft Office PowerPoint</Application>
  <PresentationFormat>Custom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Raleway Medium</vt:lpstr>
      <vt:lpstr>Arial</vt:lpstr>
      <vt:lpstr>Eras Bold ITC</vt:lpstr>
      <vt:lpstr>Calibri Light</vt:lpstr>
      <vt:lpstr>Eras Light ITC</vt:lpstr>
      <vt:lpstr>Raleway SemiBold</vt:lpstr>
      <vt:lpstr>Calibri</vt:lpstr>
      <vt:lpstr>Kantoorthema</vt:lpstr>
      <vt:lpstr>So much to explore!</vt:lpstr>
      <vt:lpstr>How do ePosters work?</vt:lpstr>
      <vt:lpstr>How do ePosters work?</vt:lpstr>
      <vt:lpstr>Engaging with ePosters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Raymond Elferink</dc:creator>
  <cp:lastModifiedBy>Tamsin Treasure-Jones</cp:lastModifiedBy>
  <cp:revision>24</cp:revision>
  <dcterms:created xsi:type="dcterms:W3CDTF">2020-01-06T14:08:03Z</dcterms:created>
  <dcterms:modified xsi:type="dcterms:W3CDTF">2023-07-28T09:17:24Z</dcterms:modified>
</cp:coreProperties>
</file>