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8C3E-0049-BF94-9502-A9DD393F3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8BE196-0954-4036-BA48-334AF762B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F1282-9D34-F6D2-3C22-F3A56020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3364-8682-4090-A30C-5AD3E9D0912F}" type="datetimeFigureOut">
              <a:rPr lang="en-NL" smtClean="0"/>
              <a:t>29/06/2022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F7C26-75BD-F116-C7A5-8C23D701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5F88A-80FC-783D-7A29-19D61717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E982-3D59-428D-BF06-FB7ABAD41A3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3916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B7A3-4E8F-6C0A-B5CA-1904C65E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ABF49-EA2E-840E-D4CC-47277EE86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3FAB-F6DD-FE7B-6EC3-B3ECD3594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3364-8682-4090-A30C-5AD3E9D0912F}" type="datetimeFigureOut">
              <a:rPr lang="en-NL" smtClean="0"/>
              <a:t>29/06/2022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377C8-79E7-2061-6F63-895BD918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151F3-A61C-A79B-FE0E-34CAC80C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E982-3D59-428D-BF06-FB7ABAD41A3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7014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76E639-4D4B-C17D-A9D8-F148DB3C7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14C09-4B50-1725-7EC5-A33E8B200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EDB43-E774-52AC-28BE-23DB96A1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3364-8682-4090-A30C-5AD3E9D0912F}" type="datetimeFigureOut">
              <a:rPr lang="en-NL" smtClean="0"/>
              <a:t>29/06/2022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AD38D-4226-91D1-BA11-1A8D85EA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EB7D7-C83C-0121-441A-78BA6BD1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E982-3D59-428D-BF06-FB7ABAD41A3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4967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D4C67-31C9-82D6-C9B0-51201548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B1CF0-596D-C256-BD24-D867F4EEA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23403-8A2E-9242-93AE-3A7C5CFDD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3364-8682-4090-A30C-5AD3E9D0912F}" type="datetimeFigureOut">
              <a:rPr lang="en-NL" smtClean="0"/>
              <a:t>29/06/2022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03CE0-5921-AD80-1ADD-9A7CBC2F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A39BF-AAE8-64A8-8785-4A913D09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E982-3D59-428D-BF06-FB7ABAD41A3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0345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E375F-3804-C3F0-613E-4867F6A1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32156-C1E7-669B-3EF5-2B2FB7EF7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0AC02-A9D6-3F75-F80D-FBEE49A1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3364-8682-4090-A30C-5AD3E9D0912F}" type="datetimeFigureOut">
              <a:rPr lang="en-NL" smtClean="0"/>
              <a:t>29/06/2022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FABF5-017A-C7A8-D18A-E5931358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27326-A2D8-0631-9E95-C7A6C725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E982-3D59-428D-BF06-FB7ABAD41A3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0459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8542-C625-3D3A-317B-B1D5777E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19C66-1149-A2CF-ACBA-874B6C16E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E2794-F502-2BF7-6109-8CBDC2496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65AC2-05C0-822D-B514-3EC7DCF0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3364-8682-4090-A30C-5AD3E9D0912F}" type="datetimeFigureOut">
              <a:rPr lang="en-NL" smtClean="0"/>
              <a:t>29/06/2022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02400-7E85-4A91-B6C4-DA91BAC9D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5B2C0-6E62-73A2-41DB-B3222293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E982-3D59-428D-BF06-FB7ABAD41A3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8950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D8B0-BCF0-F575-3E96-AEF11B1F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734B5-C2B1-DF01-8ECA-7B61D9E63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02736-641D-E8B9-87D6-9E59CAE45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F57621-2DAA-3D5A-52A3-88DCB6736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3E0F6-D99B-3B20-D7EF-1E16E144D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D4E417-2B78-FFC7-F4D0-CD286848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3364-8682-4090-A30C-5AD3E9D0912F}" type="datetimeFigureOut">
              <a:rPr lang="en-NL" smtClean="0"/>
              <a:t>29/06/2022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D1C26E-82FA-DFD7-65C8-A11CD59F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88E95A-1344-943B-0FCD-A46D3BEF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E982-3D59-428D-BF06-FB7ABAD41A3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2150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49568-D9D3-82C5-A0DA-2C85BA72A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4A720-76AA-262E-80F0-93A2AE03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3364-8682-4090-A30C-5AD3E9D0912F}" type="datetimeFigureOut">
              <a:rPr lang="en-NL" smtClean="0"/>
              <a:t>29/06/2022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B3EA0-2737-AB68-2483-1174E8EC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76E1E-F19B-CA6A-50FD-D85F2EBA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E982-3D59-428D-BF06-FB7ABAD41A3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3413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C86A04-A974-55FA-78D0-004958BA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3364-8682-4090-A30C-5AD3E9D0912F}" type="datetimeFigureOut">
              <a:rPr lang="en-NL" smtClean="0"/>
              <a:t>29/06/2022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C7C72F-D380-E0AE-813D-830FA50B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6C929-7B67-D326-2D23-27786941D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E982-3D59-428D-BF06-FB7ABAD41A3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8845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A768-1188-B94E-8AB6-752E0922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AD271-6F22-D435-F1A1-3EF10041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A1CFE-1263-BC44-F7AF-987EA87AD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5A01B-2AFA-D1DF-4F09-39D678CE3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3364-8682-4090-A30C-5AD3E9D0912F}" type="datetimeFigureOut">
              <a:rPr lang="en-NL" smtClean="0"/>
              <a:t>29/06/2022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D8AEE-525A-FAE7-3AE9-4900C83E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1E558-9D8D-86BB-21DE-3D8ACBBDD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E982-3D59-428D-BF06-FB7ABAD41A3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9388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DBCD-2AFB-B114-577E-E27B971E5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703DBE-5760-BB44-55BD-E6ED98176D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AE010-8467-4CCA-BFB5-8C0618CB5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5F9F3-9395-0964-8F05-D26AE718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3364-8682-4090-A30C-5AD3E9D0912F}" type="datetimeFigureOut">
              <a:rPr lang="en-NL" smtClean="0"/>
              <a:t>29/06/2022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0D441-A04E-5741-2D3D-0F3CD5824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13C83-F068-1E80-606E-F550C634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4E982-3D59-428D-BF06-FB7ABAD41A3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0976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78524-C814-9D88-E858-5031DA32E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82602-3AB2-9484-FE7D-E1A7E191C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E225C-31F9-B6CD-8525-B235D25CD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03364-8682-4090-A30C-5AD3E9D0912F}" type="datetimeFigureOut">
              <a:rPr lang="en-NL" smtClean="0"/>
              <a:t>29/06/2022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395BF-1E58-4767-CBAC-A4C269AD4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B3EF6-482C-C398-9895-B1524BC88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4E982-3D59-428D-BF06-FB7ABAD41A3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2469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8FA0DD-1199-537F-63CB-D9C15632B89F}"/>
              </a:ext>
            </a:extLst>
          </p:cNvPr>
          <p:cNvSpPr txBox="1"/>
          <p:nvPr/>
        </p:nvSpPr>
        <p:spPr>
          <a:xfrm>
            <a:off x="647700" y="795242"/>
            <a:ext cx="6724650" cy="168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4000"/>
              </a:lnSpc>
              <a:spcAft>
                <a:spcPts val="800"/>
              </a:spcAft>
            </a:pPr>
            <a:r>
              <a:rPr lang="en-GB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Chair’s Check</a:t>
            </a:r>
            <a:endParaRPr lang="en-N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ePoster showcase should be open onscreen</a:t>
            </a:r>
            <a:endParaRPr lang="en-N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session filter should be showing your session ID (for example </a:t>
            </a:r>
            <a:r>
              <a:rPr lang="en-GB" sz="1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Session 3</a:t>
            </a: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N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4000"/>
              </a:lnSpc>
              <a:spcAft>
                <a:spcPts val="400"/>
              </a:spcAft>
            </a:pPr>
            <a:r>
              <a:rPr lang="en-GB" sz="1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4000"/>
              </a:lnSpc>
              <a:spcAft>
                <a:spcPts val="400"/>
              </a:spcAft>
            </a:pPr>
            <a:r>
              <a:rPr lang="en-GB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ePoster Presentation Session Format</a:t>
            </a:r>
            <a:endParaRPr lang="en-N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Each ePoster author has 4 minutes to present their ePoster</a:t>
            </a:r>
            <a:endParaRPr lang="en-NL" sz="1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author will find, open, present and close their ePoster</a:t>
            </a:r>
            <a:endParaRPr lang="en-NL" sz="1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4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Q&amp;A can be held after </a:t>
            </a:r>
            <a:r>
              <a:rPr lang="en-GB" sz="1000" u="sng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GB" sz="1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 presentations are finished</a:t>
            </a:r>
            <a:endParaRPr lang="en-NL" sz="1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D2660E-EB3E-4E30-F3B3-6C40C1BC772E}"/>
              </a:ext>
            </a:extLst>
          </p:cNvPr>
          <p:cNvSpPr txBox="1"/>
          <p:nvPr/>
        </p:nvSpPr>
        <p:spPr>
          <a:xfrm>
            <a:off x="662474" y="2690120"/>
            <a:ext cx="532215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Troubleshooting for Chairs</a:t>
            </a:r>
            <a:endParaRPr lang="en-N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the showcase is not showing onscreen</a:t>
            </a:r>
            <a:endParaRPr lang="en-N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Open the Chrome Browser</a:t>
            </a:r>
            <a:endParaRPr lang="en-N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ePoster showcase is set as the start and home page and will open automatically</a:t>
            </a:r>
            <a:endParaRPr lang="en-NL" sz="1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the session filter is wrong</a:t>
            </a:r>
            <a:endParaRPr lang="en-N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Click on the </a:t>
            </a:r>
            <a:r>
              <a:rPr lang="en-GB" sz="1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Show all Sessions</a:t>
            </a: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button and choose your session</a:t>
            </a:r>
            <a:endParaRPr lang="en-N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Then click on </a:t>
            </a:r>
            <a:r>
              <a:rPr lang="en-GB" sz="1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Hide Sessions</a:t>
            </a: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(to hide the session filter buttons) </a:t>
            </a:r>
            <a:endParaRPr lang="en-N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an ePoster author cannot find their ePoster in the session</a:t>
            </a:r>
            <a:endParaRPr lang="en-N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Click on the current session filter button to turn it off </a:t>
            </a:r>
            <a:endParaRPr lang="en-N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author should then search for their ePoster using the search bar</a:t>
            </a:r>
            <a:endParaRPr lang="en-N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After they have done their presentation then click on the </a:t>
            </a:r>
            <a:r>
              <a:rPr lang="en-GB" sz="1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Show all Sessions</a:t>
            </a:r>
            <a:r>
              <a:rPr lang="en-GB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button and choose your session. Then click on </a:t>
            </a:r>
            <a:r>
              <a:rPr lang="en-GB" sz="1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Hide Sessions</a:t>
            </a:r>
            <a:endParaRPr lang="en-N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C4E11-31AB-D924-7B77-BE4CAB42FA0B}"/>
              </a:ext>
            </a:extLst>
          </p:cNvPr>
          <p:cNvSpPr txBox="1"/>
          <p:nvPr/>
        </p:nvSpPr>
        <p:spPr>
          <a:xfrm>
            <a:off x="647700" y="6130214"/>
            <a:ext cx="53369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ePoster Helpdesk staff will make themselves known to you at the start of the session and will be nearby if you need any help. </a:t>
            </a:r>
            <a:endParaRPr lang="en-NL" sz="1000" dirty="0">
              <a:solidFill>
                <a:srgbClr val="FF0000"/>
              </a:solidFill>
            </a:endParaRPr>
          </a:p>
          <a:p>
            <a:endParaRPr lang="en-NL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E4F9F8-31FA-9BC6-0D18-663C951692BA}"/>
              </a:ext>
            </a:extLst>
          </p:cNvPr>
          <p:cNvSpPr txBox="1"/>
          <p:nvPr/>
        </p:nvSpPr>
        <p:spPr>
          <a:xfrm>
            <a:off x="662473" y="270588"/>
            <a:ext cx="51668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ePoster Presentation – Quick Guide for Chairs</a:t>
            </a:r>
            <a:endParaRPr lang="en-NL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BDC7A6-7B18-9682-D534-E17F2AC98B08}"/>
              </a:ext>
            </a:extLst>
          </p:cNvPr>
          <p:cNvSpPr txBox="1"/>
          <p:nvPr/>
        </p:nvSpPr>
        <p:spPr>
          <a:xfrm>
            <a:off x="6096000" y="5210175"/>
            <a:ext cx="5779104" cy="117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ePoster Showcase</a:t>
            </a:r>
            <a:endParaRPr lang="en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 address is: </a:t>
            </a:r>
            <a:r>
              <a:rPr lang="en-GB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ADDRESS</a:t>
            </a:r>
            <a:endParaRPr lang="en-NL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has been set as the start and home page on the Chrome browser</a:t>
            </a:r>
            <a:endParaRPr lang="en-NL" sz="1200" dirty="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B89CC1-A234-D08F-6C8F-F414CA864C92}"/>
              </a:ext>
            </a:extLst>
          </p:cNvPr>
          <p:cNvGrpSpPr/>
          <p:nvPr/>
        </p:nvGrpSpPr>
        <p:grpSpPr>
          <a:xfrm>
            <a:off x="6115244" y="604448"/>
            <a:ext cx="5759860" cy="4321500"/>
            <a:chOff x="6115244" y="604448"/>
            <a:chExt cx="5759860" cy="43215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0FA77B1-F3C5-7896-7B37-AACD12241E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66149" y="2764889"/>
              <a:ext cx="4192370" cy="231366"/>
              <a:chOff x="1710310" y="3188949"/>
              <a:chExt cx="8818033" cy="486644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4025BD5-D018-65B5-D5BA-1D6BC86A52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-1" r="44291" b="2385"/>
              <a:stretch/>
            </p:blipFill>
            <p:spPr>
              <a:xfrm>
                <a:off x="1710310" y="3188949"/>
                <a:ext cx="4886433" cy="468651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4A264895-F0A9-776A-1898-0A9B48DB5B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5709" t="-193"/>
              <a:stretch/>
            </p:blipFill>
            <p:spPr>
              <a:xfrm>
                <a:off x="6643396" y="3194564"/>
                <a:ext cx="3884947" cy="481029"/>
              </a:xfrm>
              <a:prstGeom prst="rect">
                <a:avLst/>
              </a:prstGeom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15386C7-2BAD-28A0-E4C4-3A07A328C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920"/>
            <a:stretch/>
          </p:blipFill>
          <p:spPr>
            <a:xfrm>
              <a:off x="6182706" y="2449148"/>
              <a:ext cx="5630565" cy="231387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1F8943B-D4BD-A412-FAC8-6B8B25280F58}"/>
                </a:ext>
              </a:extLst>
            </p:cNvPr>
            <p:cNvCxnSpPr>
              <a:cxnSpLocks/>
              <a:stCxn id="25" idx="0"/>
            </p:cNvCxnSpPr>
            <p:nvPr/>
          </p:nvCxnSpPr>
          <p:spPr>
            <a:xfrm flipV="1">
              <a:off x="8836446" y="2648167"/>
              <a:ext cx="228315" cy="9872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BA662B-0842-AB36-1116-976D7337DD74}"/>
                </a:ext>
              </a:extLst>
            </p:cNvPr>
            <p:cNvSpPr txBox="1"/>
            <p:nvPr/>
          </p:nvSpPr>
          <p:spPr>
            <a:xfrm>
              <a:off x="8811789" y="2355919"/>
              <a:ext cx="2221349" cy="286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accent2"/>
                  </a:solidFill>
                </a:rPr>
                <a:t>Current session filter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1087C64-3AF2-3AE3-350C-CF6139D30746}"/>
                </a:ext>
              </a:extLst>
            </p:cNvPr>
            <p:cNvSpPr/>
            <p:nvPr/>
          </p:nvSpPr>
          <p:spPr>
            <a:xfrm>
              <a:off x="8516346" y="2746894"/>
              <a:ext cx="640200" cy="228696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4B5057B-EA22-C7A6-C7A7-7D1280D664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15563" y="2622103"/>
              <a:ext cx="116094" cy="12022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CF721CC-2393-112F-3930-430B8C30D8A6}"/>
                </a:ext>
              </a:extLst>
            </p:cNvPr>
            <p:cNvSpPr txBox="1"/>
            <p:nvPr/>
          </p:nvSpPr>
          <p:spPr>
            <a:xfrm>
              <a:off x="6624087" y="2343497"/>
              <a:ext cx="25829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accent2"/>
                  </a:solidFill>
                </a:rPr>
                <a:t>Choose another  session filter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8B9B200-8BFF-6418-1FF6-64A28B071E52}"/>
                </a:ext>
              </a:extLst>
            </p:cNvPr>
            <p:cNvSpPr/>
            <p:nvPr/>
          </p:nvSpPr>
          <p:spPr>
            <a:xfrm>
              <a:off x="6115244" y="604448"/>
              <a:ext cx="5759860" cy="4318049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16DB94C-8EF9-685D-C570-F378F600B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2706" y="668383"/>
              <a:ext cx="5630565" cy="1623601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F651CA8-26D4-40AB-477D-2627C92464E7}"/>
                </a:ext>
              </a:extLst>
            </p:cNvPr>
            <p:cNvSpPr/>
            <p:nvPr/>
          </p:nvSpPr>
          <p:spPr>
            <a:xfrm>
              <a:off x="7427543" y="2743483"/>
              <a:ext cx="1034528" cy="229098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F58A8E7-1A7F-C00F-B5D6-8EEEC0ADF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3066" y="3016920"/>
              <a:ext cx="5452224" cy="19090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234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8FA0DD-1199-537F-63CB-D9C15632B89F}"/>
              </a:ext>
            </a:extLst>
          </p:cNvPr>
          <p:cNvSpPr txBox="1"/>
          <p:nvPr/>
        </p:nvSpPr>
        <p:spPr>
          <a:xfrm>
            <a:off x="517495" y="1434806"/>
            <a:ext cx="6724650" cy="1685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4000"/>
              </a:lnSpc>
              <a:spcAft>
                <a:spcPts val="400"/>
              </a:spcAft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present your ePoster</a:t>
            </a:r>
            <a:endParaRPr lang="en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4000"/>
              </a:lnSpc>
              <a:spcAft>
                <a:spcPts val="400"/>
              </a:spcAft>
            </a:pPr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4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Scroll down the showcase screen to find your ePoster </a:t>
            </a:r>
            <a:endParaRPr lang="en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your </a:t>
            </a:r>
            <a:r>
              <a:rPr lang="en-GB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ePoster’s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title bar to open the ePoster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any tile to open and show its content</a:t>
            </a:r>
            <a:endParaRPr lang="en-NL" sz="14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D2660E-EB3E-4E30-F3B3-6C40C1BC772E}"/>
              </a:ext>
            </a:extLst>
          </p:cNvPr>
          <p:cNvSpPr txBox="1"/>
          <p:nvPr/>
        </p:nvSpPr>
        <p:spPr>
          <a:xfrm>
            <a:off x="507150" y="3711894"/>
            <a:ext cx="5322150" cy="248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choose to open a file in full screen by clicking on the full screen button.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exit full screen click on ESC on your keyboard. </a:t>
            </a:r>
            <a:endParaRPr lang="en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L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back button to return to your </a:t>
            </a:r>
            <a:r>
              <a:rPr lang="en-GB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ePoster’s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previous screen</a:t>
            </a:r>
            <a:endParaRPr lang="en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you have finished your whole presentation, click on X to close your ePoster </a:t>
            </a:r>
            <a:endParaRPr lang="en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L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E4F9F8-31FA-9BC6-0D18-663C951692BA}"/>
              </a:ext>
            </a:extLst>
          </p:cNvPr>
          <p:cNvSpPr txBox="1"/>
          <p:nvPr/>
        </p:nvSpPr>
        <p:spPr>
          <a:xfrm>
            <a:off x="662473" y="270588"/>
            <a:ext cx="516682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ePoster Presentation – Quick Guide for Presenters</a:t>
            </a:r>
            <a:endParaRPr lang="en-NL" dirty="0">
              <a:solidFill>
                <a:schemeClr val="bg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5E9E13-C010-E6E1-2A08-BB1134CDA29B}"/>
              </a:ext>
            </a:extLst>
          </p:cNvPr>
          <p:cNvGrpSpPr>
            <a:grpSpLocks noChangeAspect="1"/>
          </p:cNvGrpSpPr>
          <p:nvPr/>
        </p:nvGrpSpPr>
        <p:grpSpPr>
          <a:xfrm>
            <a:off x="5100277" y="639920"/>
            <a:ext cx="6653574" cy="2466330"/>
            <a:chOff x="254622" y="1343208"/>
            <a:chExt cx="11567228" cy="428771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CF4A72-D71A-E8B5-7B5F-5F8306EBC54E}"/>
                </a:ext>
              </a:extLst>
            </p:cNvPr>
            <p:cNvSpPr txBox="1"/>
            <p:nvPr/>
          </p:nvSpPr>
          <p:spPr>
            <a:xfrm>
              <a:off x="5484255" y="4666381"/>
              <a:ext cx="3212069" cy="481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accent2"/>
                  </a:solidFill>
                </a:rPr>
                <a:t>1. Click to open ePoster 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4775B15-CBD1-11FB-2E19-061468EB047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4622" y="1838131"/>
              <a:ext cx="5229634" cy="3792788"/>
              <a:chOff x="1816865" y="429207"/>
              <a:chExt cx="7500913" cy="5440031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A5DDE300-C521-3A9F-4C5D-AA67C2695B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73000"/>
                        </a14:imgEffect>
                      </a14:imgLayer>
                    </a14:imgProps>
                  </a:ext>
                </a:extLst>
              </a:blip>
              <a:srcRect t="39330" b="53515"/>
              <a:stretch/>
            </p:blipFill>
            <p:spPr>
              <a:xfrm>
                <a:off x="2044303" y="2610737"/>
                <a:ext cx="7273473" cy="44017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6EAECE7-F835-60DB-ACD5-D4D522E1E9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59" b="3859"/>
              <a:stretch/>
            </p:blipFill>
            <p:spPr>
              <a:xfrm>
                <a:off x="1971675" y="3508592"/>
                <a:ext cx="7346103" cy="2360646"/>
              </a:xfrm>
              <a:prstGeom prst="rect">
                <a:avLst/>
              </a:prstGeom>
            </p:spPr>
          </p:pic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15A03E1-E301-5BBA-7AD1-0DB8CE8DEF2E}"/>
                  </a:ext>
                </a:extLst>
              </p:cNvPr>
              <p:cNvSpPr/>
              <p:nvPr/>
            </p:nvSpPr>
            <p:spPr>
              <a:xfrm>
                <a:off x="1816865" y="433730"/>
                <a:ext cx="345232" cy="14089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2488D56-ACC2-55B3-D0E3-75EA889BEBF9}"/>
                  </a:ext>
                </a:extLst>
              </p:cNvPr>
              <p:cNvSpPr/>
              <p:nvPr/>
            </p:nvSpPr>
            <p:spPr>
              <a:xfrm>
                <a:off x="1971675" y="429207"/>
                <a:ext cx="7346102" cy="5440031"/>
              </a:xfrm>
              <a:prstGeom prst="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L"/>
              </a:p>
            </p:txBody>
          </p:sp>
        </p:grp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270F877-7CDD-3C3C-D179-5CF08C9B66F7}"/>
                </a:ext>
              </a:extLst>
            </p:cNvPr>
            <p:cNvSpPr/>
            <p:nvPr/>
          </p:nvSpPr>
          <p:spPr>
            <a:xfrm>
              <a:off x="4231274" y="3985077"/>
              <a:ext cx="1252981" cy="358038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EF9FCE-108B-A54E-5BBE-A59B35097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47168" y="4340988"/>
              <a:ext cx="258307" cy="32121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78B43E4-4B14-7791-EAFF-A1FA95FBE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7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00149" y="2010980"/>
              <a:ext cx="5121701" cy="2490617"/>
            </a:xfrm>
            <a:prstGeom prst="rect">
              <a:avLst/>
            </a:prstGeom>
          </p:spPr>
        </p:pic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E2C1EA1-8CBC-F993-174C-8DB72BF1BD5D}"/>
                </a:ext>
              </a:extLst>
            </p:cNvPr>
            <p:cNvSpPr/>
            <p:nvPr/>
          </p:nvSpPr>
          <p:spPr>
            <a:xfrm>
              <a:off x="7362824" y="2485262"/>
              <a:ext cx="1837157" cy="943737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718DD27-617E-BC4D-5219-88C64972F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53927" y="1752600"/>
              <a:ext cx="342398" cy="73266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EF313B-10DF-D625-2BBB-6B371F5FB345}"/>
                </a:ext>
              </a:extLst>
            </p:cNvPr>
            <p:cNvSpPr txBox="1"/>
            <p:nvPr/>
          </p:nvSpPr>
          <p:spPr>
            <a:xfrm>
              <a:off x="8114095" y="1343208"/>
              <a:ext cx="3707755" cy="481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accent2"/>
                  </a:solidFill>
                </a:rPr>
                <a:t>2. Click to show Tile contents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8738552-3FB7-09FE-111A-7D53D24C3E83}"/>
                </a:ext>
              </a:extLst>
            </p:cNvPr>
            <p:cNvCxnSpPr/>
            <p:nvPr/>
          </p:nvCxnSpPr>
          <p:spPr>
            <a:xfrm>
              <a:off x="5776912" y="3665986"/>
              <a:ext cx="638175" cy="0"/>
            </a:xfrm>
            <a:prstGeom prst="straightConnector1">
              <a:avLst/>
            </a:prstGeom>
            <a:ln w="571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820B1BD-89F0-62F6-E306-D52ABCF9E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6450" y="1888867"/>
              <a:ext cx="4993910" cy="1440018"/>
            </a:xfrm>
            <a:prstGeom prst="rect">
              <a:avLst/>
            </a:prstGeom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81C1DEB-BEF5-081A-6BA9-D73FC73292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3192" y="3709848"/>
              <a:ext cx="3048465" cy="168237"/>
              <a:chOff x="1710310" y="3188949"/>
              <a:chExt cx="8818033" cy="486644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A43315A4-17CD-7C12-9647-191618C6E5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-1" r="44291" b="2385"/>
              <a:stretch/>
            </p:blipFill>
            <p:spPr>
              <a:xfrm>
                <a:off x="1710310" y="3188949"/>
                <a:ext cx="4886433" cy="468651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1D7FB4B-D68C-E0F2-96C9-173ED83C63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55709" t="-193"/>
              <a:stretch/>
            </p:blipFill>
            <p:spPr>
              <a:xfrm>
                <a:off x="6643396" y="3194564"/>
                <a:ext cx="3884947" cy="481029"/>
              </a:xfrm>
              <a:prstGeom prst="rect">
                <a:avLst/>
              </a:prstGeom>
            </p:spPr>
          </p:pic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5F0E00B-4FF4-9BD1-0907-AB7D87CB7651}"/>
              </a:ext>
            </a:extLst>
          </p:cNvPr>
          <p:cNvGrpSpPr>
            <a:grpSpLocks noChangeAspect="1"/>
          </p:cNvGrpSpPr>
          <p:nvPr/>
        </p:nvGrpSpPr>
        <p:grpSpPr>
          <a:xfrm>
            <a:off x="5648325" y="3751751"/>
            <a:ext cx="5886829" cy="2572073"/>
            <a:chOff x="239222" y="1055864"/>
            <a:chExt cx="10085519" cy="44065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E751EDF-E3C8-03E2-75F5-B5BD15E4A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7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11714" y="1512485"/>
              <a:ext cx="4787521" cy="3949943"/>
            </a:xfrm>
            <a:prstGeom prst="rect">
              <a:avLst/>
            </a:prstGeom>
          </p:spPr>
        </p:pic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BF3B038-C1F0-D068-187D-B91AD8726381}"/>
                </a:ext>
              </a:extLst>
            </p:cNvPr>
            <p:cNvSpPr/>
            <p:nvPr/>
          </p:nvSpPr>
          <p:spPr>
            <a:xfrm>
              <a:off x="3296854" y="1512486"/>
              <a:ext cx="383064" cy="325646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BB69508-0A7C-D7A7-8841-BD64A3B3D532}"/>
                </a:ext>
              </a:extLst>
            </p:cNvPr>
            <p:cNvCxnSpPr>
              <a:cxnSpLocks/>
              <a:stCxn id="56" idx="3"/>
              <a:endCxn id="54" idx="1"/>
            </p:cNvCxnSpPr>
            <p:nvPr/>
          </p:nvCxnSpPr>
          <p:spPr>
            <a:xfrm flipV="1">
              <a:off x="2642767" y="1675310"/>
              <a:ext cx="654087" cy="103082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15D080D-ABA8-4D33-B452-BED313BEF316}"/>
                </a:ext>
              </a:extLst>
            </p:cNvPr>
            <p:cNvSpPr txBox="1"/>
            <p:nvPr/>
          </p:nvSpPr>
          <p:spPr>
            <a:xfrm>
              <a:off x="239222" y="1382920"/>
              <a:ext cx="2403545" cy="790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accent2"/>
                  </a:solidFill>
                </a:rPr>
                <a:t>3. Return to previous screen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7FEF6F0-C605-ACEC-AED4-3048833CEDDD}"/>
                </a:ext>
              </a:extLst>
            </p:cNvPr>
            <p:cNvSpPr/>
            <p:nvPr/>
          </p:nvSpPr>
          <p:spPr>
            <a:xfrm>
              <a:off x="3805739" y="1535320"/>
              <a:ext cx="383064" cy="350629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A7E03AD-5794-3C4B-2C1E-9D40B079D6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8803" y="1276350"/>
              <a:ext cx="668947" cy="373721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8352C59-D3A1-623E-956B-DD1A1C222684}"/>
                </a:ext>
              </a:extLst>
            </p:cNvPr>
            <p:cNvSpPr txBox="1"/>
            <p:nvPr/>
          </p:nvSpPr>
          <p:spPr>
            <a:xfrm>
              <a:off x="4886324" y="1055864"/>
              <a:ext cx="3212911" cy="474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accent2"/>
                  </a:solidFill>
                </a:rPr>
                <a:t>4. Close ePoster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052EB3A-F874-333D-27C5-480662CAA635}"/>
                </a:ext>
              </a:extLst>
            </p:cNvPr>
            <p:cNvSpPr txBox="1"/>
            <p:nvPr/>
          </p:nvSpPr>
          <p:spPr>
            <a:xfrm>
              <a:off x="8389884" y="1382920"/>
              <a:ext cx="1934857" cy="790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accent2"/>
                  </a:solidFill>
                </a:rPr>
                <a:t>Full screen button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E60034F-3DCB-96B8-229E-C8EFD4DFD74B}"/>
                </a:ext>
              </a:extLst>
            </p:cNvPr>
            <p:cNvCxnSpPr>
              <a:cxnSpLocks/>
              <a:endCxn id="63" idx="3"/>
            </p:cNvCxnSpPr>
            <p:nvPr/>
          </p:nvCxnSpPr>
          <p:spPr>
            <a:xfrm flipH="1">
              <a:off x="7509795" y="2254154"/>
              <a:ext cx="1344828" cy="38344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6D531D6-98E3-7008-2DCE-89CBE3503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26570" y="2220370"/>
              <a:ext cx="746825" cy="556308"/>
            </a:xfrm>
            <a:prstGeom prst="rect">
              <a:avLst/>
            </a:prstGeom>
          </p:spPr>
        </p:pic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F04BA874-1514-B606-5D22-78CFE3E4883C}"/>
                </a:ext>
              </a:extLst>
            </p:cNvPr>
            <p:cNvSpPr/>
            <p:nvPr/>
          </p:nvSpPr>
          <p:spPr>
            <a:xfrm>
              <a:off x="7324724" y="2498525"/>
              <a:ext cx="185071" cy="278153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1462956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371</Words>
  <Application>Microsoft Office PowerPoint</Application>
  <PresentationFormat>Widescreen</PresentationFormat>
  <Paragraphs>46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Tamsin Treasure-Jones</dc:creator>
  <cp:lastModifiedBy>Tamsin Treasure-Jones</cp:lastModifiedBy>
  <cp:revision>5</cp:revision>
  <dcterms:created xsi:type="dcterms:W3CDTF">2022-06-29T08:39:58Z</dcterms:created>
  <dcterms:modified xsi:type="dcterms:W3CDTF">2022-06-29T09:37:58Z</dcterms:modified>
</cp:coreProperties>
</file>